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7" r:id="rId4"/>
    <p:sldId id="258" r:id="rId5"/>
    <p:sldId id="259"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2628" y="-8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CFA4DEC-6E42-4489-9706-2D936036C3B3}" type="datetimeFigureOut">
              <a:rPr lang="en-US" smtClean="0"/>
              <a:t>3/24/2017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084379-75E3-4EB0-AA0C-A844E7B22DE7}" type="slidenum">
              <a:rPr lang="en-US" smtClean="0"/>
              <a:t>‹#›</a:t>
            </a:fld>
            <a:endParaRPr lang="en-US"/>
          </a:p>
        </p:txBody>
      </p:sp>
    </p:spTree>
    <p:extLst>
      <p:ext uri="{BB962C8B-B14F-4D97-AF65-F5344CB8AC3E}">
        <p14:creationId xmlns:p14="http://schemas.microsoft.com/office/powerpoint/2010/main" val="2302004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FA4DEC-6E42-4489-9706-2D936036C3B3}" type="datetimeFigureOut">
              <a:rPr lang="en-US" smtClean="0"/>
              <a:t>3/24/2017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084379-75E3-4EB0-AA0C-A844E7B22DE7}" type="slidenum">
              <a:rPr lang="en-US" smtClean="0"/>
              <a:t>‹#›</a:t>
            </a:fld>
            <a:endParaRPr lang="en-US"/>
          </a:p>
        </p:txBody>
      </p:sp>
    </p:spTree>
    <p:extLst>
      <p:ext uri="{BB962C8B-B14F-4D97-AF65-F5344CB8AC3E}">
        <p14:creationId xmlns:p14="http://schemas.microsoft.com/office/powerpoint/2010/main" val="1914961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FA4DEC-6E42-4489-9706-2D936036C3B3}" type="datetimeFigureOut">
              <a:rPr lang="en-US" smtClean="0"/>
              <a:t>3/24/2017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084379-75E3-4EB0-AA0C-A844E7B22DE7}" type="slidenum">
              <a:rPr lang="en-US" smtClean="0"/>
              <a:t>‹#›</a:t>
            </a:fld>
            <a:endParaRPr lang="en-US"/>
          </a:p>
        </p:txBody>
      </p:sp>
    </p:spTree>
    <p:extLst>
      <p:ext uri="{BB962C8B-B14F-4D97-AF65-F5344CB8AC3E}">
        <p14:creationId xmlns:p14="http://schemas.microsoft.com/office/powerpoint/2010/main" val="4275518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FA4DEC-6E42-4489-9706-2D936036C3B3}" type="datetimeFigureOut">
              <a:rPr lang="en-US" smtClean="0"/>
              <a:t>3/24/2017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084379-75E3-4EB0-AA0C-A844E7B22DE7}" type="slidenum">
              <a:rPr lang="en-US" smtClean="0"/>
              <a:t>‹#›</a:t>
            </a:fld>
            <a:endParaRPr lang="en-US"/>
          </a:p>
        </p:txBody>
      </p:sp>
    </p:spTree>
    <p:extLst>
      <p:ext uri="{BB962C8B-B14F-4D97-AF65-F5344CB8AC3E}">
        <p14:creationId xmlns:p14="http://schemas.microsoft.com/office/powerpoint/2010/main" val="4171888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FA4DEC-6E42-4489-9706-2D936036C3B3}" type="datetimeFigureOut">
              <a:rPr lang="en-US" smtClean="0"/>
              <a:t>3/24/2017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084379-75E3-4EB0-AA0C-A844E7B22DE7}" type="slidenum">
              <a:rPr lang="en-US" smtClean="0"/>
              <a:t>‹#›</a:t>
            </a:fld>
            <a:endParaRPr lang="en-US"/>
          </a:p>
        </p:txBody>
      </p:sp>
    </p:spTree>
    <p:extLst>
      <p:ext uri="{BB962C8B-B14F-4D97-AF65-F5344CB8AC3E}">
        <p14:creationId xmlns:p14="http://schemas.microsoft.com/office/powerpoint/2010/main" val="335330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CFA4DEC-6E42-4489-9706-2D936036C3B3}" type="datetimeFigureOut">
              <a:rPr lang="en-US" smtClean="0"/>
              <a:t>3/24/2017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084379-75E3-4EB0-AA0C-A844E7B22DE7}" type="slidenum">
              <a:rPr lang="en-US" smtClean="0"/>
              <a:t>‹#›</a:t>
            </a:fld>
            <a:endParaRPr lang="en-US"/>
          </a:p>
        </p:txBody>
      </p:sp>
    </p:spTree>
    <p:extLst>
      <p:ext uri="{BB962C8B-B14F-4D97-AF65-F5344CB8AC3E}">
        <p14:creationId xmlns:p14="http://schemas.microsoft.com/office/powerpoint/2010/main" val="1497441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CFA4DEC-6E42-4489-9706-2D936036C3B3}" type="datetimeFigureOut">
              <a:rPr lang="en-US" smtClean="0"/>
              <a:t>3/24/2017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084379-75E3-4EB0-AA0C-A844E7B22DE7}" type="slidenum">
              <a:rPr lang="en-US" smtClean="0"/>
              <a:t>‹#›</a:t>
            </a:fld>
            <a:endParaRPr lang="en-US"/>
          </a:p>
        </p:txBody>
      </p:sp>
    </p:spTree>
    <p:extLst>
      <p:ext uri="{BB962C8B-B14F-4D97-AF65-F5344CB8AC3E}">
        <p14:creationId xmlns:p14="http://schemas.microsoft.com/office/powerpoint/2010/main" val="1506389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CFA4DEC-6E42-4489-9706-2D936036C3B3}" type="datetimeFigureOut">
              <a:rPr lang="en-US" smtClean="0"/>
              <a:t>3/24/2017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084379-75E3-4EB0-AA0C-A844E7B22DE7}" type="slidenum">
              <a:rPr lang="en-US" smtClean="0"/>
              <a:t>‹#›</a:t>
            </a:fld>
            <a:endParaRPr lang="en-US"/>
          </a:p>
        </p:txBody>
      </p:sp>
    </p:spTree>
    <p:extLst>
      <p:ext uri="{BB962C8B-B14F-4D97-AF65-F5344CB8AC3E}">
        <p14:creationId xmlns:p14="http://schemas.microsoft.com/office/powerpoint/2010/main" val="219430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FA4DEC-6E42-4489-9706-2D936036C3B3}" type="datetimeFigureOut">
              <a:rPr lang="en-US" smtClean="0"/>
              <a:t>3/24/2017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084379-75E3-4EB0-AA0C-A844E7B22DE7}" type="slidenum">
              <a:rPr lang="en-US" smtClean="0"/>
              <a:t>‹#›</a:t>
            </a:fld>
            <a:endParaRPr lang="en-US"/>
          </a:p>
        </p:txBody>
      </p:sp>
    </p:spTree>
    <p:extLst>
      <p:ext uri="{BB962C8B-B14F-4D97-AF65-F5344CB8AC3E}">
        <p14:creationId xmlns:p14="http://schemas.microsoft.com/office/powerpoint/2010/main" val="2880235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FA4DEC-6E42-4489-9706-2D936036C3B3}" type="datetimeFigureOut">
              <a:rPr lang="en-US" smtClean="0"/>
              <a:t>3/24/2017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084379-75E3-4EB0-AA0C-A844E7B22DE7}" type="slidenum">
              <a:rPr lang="en-US" smtClean="0"/>
              <a:t>‹#›</a:t>
            </a:fld>
            <a:endParaRPr lang="en-US"/>
          </a:p>
        </p:txBody>
      </p:sp>
    </p:spTree>
    <p:extLst>
      <p:ext uri="{BB962C8B-B14F-4D97-AF65-F5344CB8AC3E}">
        <p14:creationId xmlns:p14="http://schemas.microsoft.com/office/powerpoint/2010/main" val="3555722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FA4DEC-6E42-4489-9706-2D936036C3B3}" type="datetimeFigureOut">
              <a:rPr lang="en-US" smtClean="0"/>
              <a:t>3/24/2017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084379-75E3-4EB0-AA0C-A844E7B22DE7}" type="slidenum">
              <a:rPr lang="en-US" smtClean="0"/>
              <a:t>‹#›</a:t>
            </a:fld>
            <a:endParaRPr lang="en-US"/>
          </a:p>
        </p:txBody>
      </p:sp>
    </p:spTree>
    <p:extLst>
      <p:ext uri="{BB962C8B-B14F-4D97-AF65-F5344CB8AC3E}">
        <p14:creationId xmlns:p14="http://schemas.microsoft.com/office/powerpoint/2010/main" val="74056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FA4DEC-6E42-4489-9706-2D936036C3B3}" type="datetimeFigureOut">
              <a:rPr lang="en-US" smtClean="0"/>
              <a:t>3/24/2017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084379-75E3-4EB0-AA0C-A844E7B22DE7}" type="slidenum">
              <a:rPr lang="en-US" smtClean="0"/>
              <a:t>‹#›</a:t>
            </a:fld>
            <a:endParaRPr lang="en-US"/>
          </a:p>
        </p:txBody>
      </p:sp>
    </p:spTree>
    <p:extLst>
      <p:ext uri="{BB962C8B-B14F-4D97-AF65-F5344CB8AC3E}">
        <p14:creationId xmlns:p14="http://schemas.microsoft.com/office/powerpoint/2010/main" val="24016382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en.wikipedia.org/wiki/Fanny_pack" TargetMode="External"/><Relationship Id="rId2" Type="http://schemas.openxmlformats.org/officeDocument/2006/relationships/hyperlink" Target="https://en.wikipedia.org/wiki/Religious_tex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Charleston Church Shooting</a:t>
            </a:r>
            <a:br>
              <a:rPr lang="en-US" dirty="0" smtClean="0"/>
            </a:br>
            <a:r>
              <a:rPr lang="en-US" dirty="0"/>
              <a:t>June 17, </a:t>
            </a:r>
            <a:r>
              <a:rPr lang="en-US" dirty="0" smtClean="0"/>
              <a:t>2015</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53484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buNone/>
            </a:pPr>
            <a:r>
              <a:rPr lang="en-US" dirty="0"/>
              <a:t>the shooter walked into the historic African-American church, he immediately asked for Pinckney and sat down next to </a:t>
            </a:r>
            <a:r>
              <a:rPr lang="en-US" dirty="0" smtClean="0"/>
              <a:t>him.</a:t>
            </a:r>
            <a:r>
              <a:rPr lang="en-US" dirty="0"/>
              <a:t> He started to disagree when they began discussing </a:t>
            </a:r>
            <a:r>
              <a:rPr lang="en-US" dirty="0">
                <a:hlinkClick r:id="rId2" tooltip="Religious text"/>
              </a:rPr>
              <a:t>Scripture</a:t>
            </a:r>
            <a:r>
              <a:rPr lang="en-US" dirty="0"/>
              <a:t>. Eventually, after waiting for the other participants to begin praying</a:t>
            </a:r>
            <a:r>
              <a:rPr lang="en-US" dirty="0" smtClean="0"/>
              <a:t>,</a:t>
            </a:r>
            <a:r>
              <a:rPr lang="en-US" baseline="30000" dirty="0" smtClean="0"/>
              <a:t> </a:t>
            </a:r>
            <a:r>
              <a:rPr lang="en-US" dirty="0" smtClean="0"/>
              <a:t>he </a:t>
            </a:r>
            <a:r>
              <a:rPr lang="en-US" dirty="0"/>
              <a:t>stood up and pulled a gun from a </a:t>
            </a:r>
            <a:r>
              <a:rPr lang="en-US" dirty="0">
                <a:hlinkClick r:id="rId3" tooltip="Fanny pack"/>
              </a:rPr>
              <a:t>fanny </a:t>
            </a:r>
            <a:r>
              <a:rPr lang="en-US" dirty="0" smtClean="0">
                <a:hlinkClick r:id="rId3" tooltip="Fanny pack"/>
              </a:rPr>
              <a:t>pack</a:t>
            </a:r>
            <a:r>
              <a:rPr lang="en-US" dirty="0" smtClean="0"/>
              <a:t>,</a:t>
            </a:r>
            <a:r>
              <a:rPr lang="en-US" baseline="30000" dirty="0" smtClean="0"/>
              <a:t>[</a:t>
            </a:r>
            <a:r>
              <a:rPr lang="en-US" dirty="0" smtClean="0"/>
              <a:t>aiming it </a:t>
            </a:r>
            <a:r>
              <a:rPr lang="en-US" dirty="0"/>
              <a:t>at 87-year-old Susie Jackson. Jackson's nephew, 26-year-old </a:t>
            </a:r>
            <a:r>
              <a:rPr lang="en-US" dirty="0" err="1"/>
              <a:t>Tywanza</a:t>
            </a:r>
            <a:r>
              <a:rPr lang="en-US" dirty="0"/>
              <a:t> Sanders, tried to talk him down and asked him why he was attacking churchgoers. The shooter responded, "I have to do it. You rape our women and you're taking over our country. And you have to go."</a:t>
            </a:r>
          </a:p>
        </p:txBody>
      </p:sp>
    </p:spTree>
    <p:extLst>
      <p:ext uri="{BB962C8B-B14F-4D97-AF65-F5344CB8AC3E}">
        <p14:creationId xmlns:p14="http://schemas.microsoft.com/office/powerpoint/2010/main" val="2570475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charleston church shoot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04800"/>
            <a:ext cx="6870700" cy="6042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271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2656" t="25277" r="15781" b="23056"/>
          <a:stretch/>
        </p:blipFill>
        <p:spPr bwMode="auto">
          <a:xfrm>
            <a:off x="1905000" y="838200"/>
            <a:ext cx="5772151" cy="53149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9216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945" t="44568" r="39722" b="5802"/>
          <a:stretch/>
        </p:blipFill>
        <p:spPr bwMode="auto">
          <a:xfrm>
            <a:off x="1295400" y="381000"/>
            <a:ext cx="7010400" cy="510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70525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24</Words>
  <Application>Microsoft Office PowerPoint</Application>
  <PresentationFormat>On-screen Show (4:3)</PresentationFormat>
  <Paragraphs>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Charleston Church Shooting June 17, 2015</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Charleston Church Shooting June 17, 2015</dc:title>
  <dc:creator>Ramon Quinones</dc:creator>
  <cp:lastModifiedBy>Ramon Quinones</cp:lastModifiedBy>
  <cp:revision>1</cp:revision>
  <dcterms:created xsi:type="dcterms:W3CDTF">2017-03-24T11:30:00Z</dcterms:created>
  <dcterms:modified xsi:type="dcterms:W3CDTF">2017-03-24T11:35:15Z</dcterms:modified>
</cp:coreProperties>
</file>